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5" r:id="rId6"/>
    <p:sldId id="263" r:id="rId7"/>
    <p:sldId id="267" r:id="rId8"/>
    <p:sldId id="271" r:id="rId9"/>
    <p:sldId id="269" r:id="rId10"/>
    <p:sldId id="273" r:id="rId11"/>
    <p:sldId id="275" r:id="rId12"/>
    <p:sldId id="276" r:id="rId13"/>
    <p:sldId id="282" r:id="rId14"/>
    <p:sldId id="281" r:id="rId15"/>
    <p:sldId id="285" r:id="rId16"/>
    <p:sldId id="283" r:id="rId17"/>
    <p:sldId id="284" r:id="rId18"/>
    <p:sldId id="288" r:id="rId19"/>
    <p:sldId id="287" r:id="rId20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5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86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21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45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49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21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53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33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40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41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09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6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AE63-9477-4B65-84AD-D994C0AB3291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28D2-A2DA-4C67-88C3-18A3280EE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57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3473991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5400" dirty="0" err="1">
                <a:solidFill>
                  <a:prstClr val="black"/>
                </a:solidFill>
              </a:rPr>
              <a:t>Monblan</a:t>
            </a:r>
            <a:r>
              <a:rPr lang="fr-FR" sz="5400" dirty="0">
                <a:solidFill>
                  <a:prstClr val="black"/>
                </a:solidFill>
              </a:rPr>
              <a:t> Jean-Pierre</a:t>
            </a:r>
            <a:endParaRPr lang="fr-FR" sz="5400" dirty="0">
              <a:solidFill>
                <a:prstClr val="black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97321"/>
            <a:ext cx="1710190" cy="22802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80" y="188640"/>
            <a:ext cx="4198269" cy="30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fevjp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24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is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13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43" y="404664"/>
            <a:ext cx="946748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3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0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" y="404664"/>
            <a:ext cx="888650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5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854717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692696"/>
            <a:ext cx="803105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4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53563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758"/>
            <a:ext cx="9144000" cy="60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5977864" cy="532154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03648" y="61653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Mort le samedi 1 juin 2024 à la Réunion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03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-27janvier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88" y="0"/>
            <a:ext cx="4721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90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-27janvier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84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-27janvier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41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fevjp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0"/>
            <a:ext cx="8513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21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fevjp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0"/>
            <a:ext cx="9144000" cy="631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6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fevjp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50"/>
            <a:ext cx="9144000" cy="572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07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fevjp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1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fevjp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550"/>
            <a:ext cx="9144000" cy="593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6111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</Words>
  <Application>Microsoft Office PowerPoint</Application>
  <PresentationFormat>Affichage à l'écran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</dc:creator>
  <cp:lastModifiedBy>Isabelle</cp:lastModifiedBy>
  <cp:revision>6</cp:revision>
  <dcterms:created xsi:type="dcterms:W3CDTF">2024-06-03T12:03:00Z</dcterms:created>
  <dcterms:modified xsi:type="dcterms:W3CDTF">2024-06-03T13:05:35Z</dcterms:modified>
</cp:coreProperties>
</file>